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FF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0EF83C-8507-44E8-B8E6-6182E6F9E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56244C-DB32-4D0B-B07B-869E392B7D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E7AB62-3564-431A-A844-C63AA3F50539}" type="datetimeFigureOut">
              <a:rPr lang="en-US" smtClean="0"/>
              <a:t>8/30/2018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472A30-445C-468B-A5BB-61B54813CB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652898-86DD-4CCA-A409-292F79E9F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AE857-D347-4385-A6A9-69655539D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9287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EFAC3EA-75C2-46B3-940E-656BB8B9B1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078E69-C4A3-4B62-9850-9EA01C5366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194025-9995-4074-AD14-8DF4D029D7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E7AB62-3564-431A-A844-C63AA3F50539}" type="datetimeFigureOut">
              <a:rPr lang="en-US" smtClean="0"/>
              <a:t>8/30/2018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6D3162-9A98-4114-9EBE-F5FD29DE31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7E4FCA-0563-417A-AF5E-5BB1D6C7F3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FAE857-D347-4385-A6A9-69655539D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0475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16C70287-EA4B-4483-9552-87E5301C8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are the Steps of program execution?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D14FAB-CC0D-4F8D-8105-4A27EEFF65E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7431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FFC5231C-90A8-4C23-AEAB-B8CBC353A2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sz="3200">
                <a:ea typeface="굴림" pitchFamily="50" charset="-127"/>
              </a:rPr>
              <a:t>How is an instruction executed step-by-step?</a:t>
            </a:r>
            <a:endParaRPr lang="en-US" altLang="ko-KR" sz="3200" dirty="0">
              <a:ea typeface="굴림" pitchFamily="50" charset="-127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3CE88C-C7E9-40F6-80AF-C3703A8596B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67605"/>
      </p:ext>
    </p:extLst>
  </p:cSld>
  <p:clrMapOvr>
    <a:masterClrMapping/>
  </p:clrMapOvr>
  <p:transition spd="med">
    <p:zoom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F843D11E-D1F7-4082-A15A-57AF53648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are Registers’ size?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C85D89-7D65-45BF-AA83-FC854013527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1464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CB8BC0ED-3DBB-492E-B54D-662045FAF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68HC12 Registers and Their Size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A31CDF-A483-4444-BFF5-E4D7CDEA90E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5869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1B7DCE7E-0AAD-4C1A-80FD-1601FCC36F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/>
              <a:t>What are the Functionalities of Registers?</a:t>
            </a:r>
            <a:endParaRPr lang="en-US" sz="2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A4E690-6CD1-49F0-85AC-FC10AFEB90E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3945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E9A23A79-0D95-455E-96B6-874FDD8679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does an instruction consist of?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08B5372-54F7-46F9-8247-86664F097E9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6002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19096951-7260-47FD-B87E-7685ABC13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What’s Operand?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E69E76-1982-417F-9C6F-5B36205008B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7934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DAA97C8B-D0A1-47ED-AB04-80708DDD0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More about Operands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6B14E92-AB8B-4AC4-BCE6-37611747BEC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7100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E6BD63E9-A503-48FC-A7CD-4443A7483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More about Operands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B7E70A-60B2-482F-B0AD-6992E19D4E6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8888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DFFB3832-7FF1-4989-941F-8D7E87130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68HC20 Instruction Format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F011459-4D28-4A4B-853D-5510D6B90AA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3111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47E5F1BF-E6C8-4A9E-9C28-AF8A5E648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What’s Machine Code (Object Code)?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B35D593-B360-4995-A788-9809054BB1D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3373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2B8FCE51-BB2E-422A-ABAE-CDC76ECE1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600">
                <a:solidFill>
                  <a:srgbClr val="327CB8"/>
                </a:solidFill>
              </a:rPr>
              <a:t>Figure 5.3</a:t>
            </a:r>
            <a:r>
              <a:rPr lang="en-US" altLang="en-US" sz="3600">
                <a:solidFill>
                  <a:schemeClr val="tx1"/>
                </a:solidFill>
              </a:rPr>
              <a:t>  The Fetch-Execute Cycle</a:t>
            </a:r>
            <a:endParaRPr lang="en-US" altLang="en-US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F75D22-2909-4B3A-9F68-F95626C4C46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0395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EE99467F-2A5D-4ABB-A31B-BA24E9EA7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Some Terms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7DEE18F-F5DA-468F-A17F-2E7185BC02E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2973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2C6CEB18-CDAC-4B61-B4C9-CF446DB65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kinds of instruction types need?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FD12493-5FC8-43AC-BC86-716D8A3CCBC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2004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E5BD425F-6448-4393-94E4-80516DCF47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What’s addressing mode?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FAEEA5-D22A-4CB7-93DF-D93AD9E5FBD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6463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8DEF074-E60D-4F27-B8A0-2E576B753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use different addressing mode?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5B66BE8-37D7-42E5-BAF3-C410D7CFC2B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3150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0A0BC676-92CC-4C9C-9B94-A1D3D8404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Transfer Instructions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3EF6DDE-7756-4DF0-850F-E3A790EC7AA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1872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F8E721C1-D7E2-4D48-ACE0-AE631B5E9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Immediate Data Transfer Instruction: LDAA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DA1214-56A8-443E-9EF5-04ECA448752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8262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C3DC1918-27F5-4F09-8C68-D51AB4AD06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Execution of LDAA  #$32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09E8437-791B-415F-83D9-092F02C876D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4225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90D13FFB-3B3F-4C67-BC9D-6206B1646A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Immediate Data Transfer Instruction: LDAB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0DDB8D-9A1B-441F-9FE6-0212639ACAF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923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1907D725-B50E-49A3-872E-7BE0784CE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Immediate Data Transfer Instructions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273F288-E0BE-4A17-A591-1AD69FA4BF0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4851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7C1B7927-0DA1-4851-AFBB-92A7EBC32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Immediate Data Transfer Instructions: LDD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C60521-66C2-4108-83CC-19416AF1445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0952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11D1512F-30A8-4532-9B36-5FF90D508D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ea typeface="굴림" pitchFamily="50" charset="-127"/>
              </a:rPr>
              <a:t>How is an instruction executed step-by-step?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00E8B97-59EE-44F2-8A5E-FAA15B10BB4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5176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366A88EB-1B1A-4A68-B044-716129638D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Other Data Transfer Instructions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7197AE-18CA-433F-9E16-89117329EE9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2580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72F71EED-3912-4E5E-A260-EFD0F538B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Memory Data Transfer Instructions: LDAA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62A26F6-B47D-4CCD-9E22-3009A476AFB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973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16A8F6B4-22D7-4459-871E-192C94134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Program (code) space and data space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4E7282E-B3A7-46CC-B37D-60E9997A3C8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3229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E79CFC07-7488-42C7-85AF-EB9F40270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Memory Data Transfer Instructions: LDD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FC95876-A7B5-43BC-93A1-7E748196B50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0016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BB0EBCA2-9D40-440A-A999-DDCD26C849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Fetch and Execution of LDD $1026 (FC 10 26)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A30682B-1D10-4716-A27B-F39F8E3E8DB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5828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76163F88-BC42-4812-93A0-A29DBC1B4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Memory Data Transfer Instructions: STAA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A10F7B-F494-4F02-BEC6-E3C92BF9071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879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A35B665F-4A96-411B-8774-E4EAEF3E9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Fetch and Execution of STAA $1000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16D2E7B-7734-459E-98BE-6247593F09C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4137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A75A6CF0-E63B-4E3B-B79F-75E57C8478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Fetch and Execution of STD $1000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7B32927-61EF-49C0-A878-8F48241ADE8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87095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906B535-8C49-4044-9C68-95DEE2033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Various Data Transfer Instructions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EA01774-9AF8-41C3-B098-42BA9079D36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07314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162C6AF1-8C63-4460-8ED3-7A81D243DB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More Data Transfer Instructions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C58A7D-660F-42C6-A199-ABEB9338CC2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0102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8284DCE-AAD7-4F45-AD6E-FF6E16CFB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are microprocessor components?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5EB3899-551A-4DF1-A44F-0703B0D2E97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46308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0781AC9D-DE56-4BDE-B82C-79030B159F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Sequence of Instructions Executed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18073A4-EB47-4DB5-B0C6-8F3826FD399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28080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820CEEF-ABD8-49B0-B3C7-DF7D5001F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kinds of </a:t>
            </a:r>
            <a:r>
              <a:rPr lang="en-US">
                <a:solidFill>
                  <a:srgbClr val="0000FF"/>
                </a:solidFill>
              </a:rPr>
              <a:t>Data Types </a:t>
            </a:r>
            <a:r>
              <a:rPr lang="en-US"/>
              <a:t>does 68HC12 support?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3E1D97-DB5D-46E9-A7A9-01103F71DFC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37041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98850036-056B-46CB-A246-23A04EEA9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kinds of </a:t>
            </a:r>
            <a:r>
              <a:rPr lang="en-US">
                <a:solidFill>
                  <a:srgbClr val="0000FF"/>
                </a:solidFill>
              </a:rPr>
              <a:t>Addressing Modes </a:t>
            </a:r>
            <a:r>
              <a:rPr lang="en-US"/>
              <a:t>does 68HC12 support?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D51226B-0982-46D9-BF8F-D85CF39CF85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27271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DD911D4C-E368-4F55-BBC9-F2C662D0E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do we need so many Addressing Modes?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347E884-C5C6-4FD3-9909-20C2B2CB80C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51502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DF57A65D-564E-47F3-8DFC-352B24A90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What’s </a:t>
            </a:r>
            <a:r>
              <a:rPr lang="en-US">
                <a:solidFill>
                  <a:srgbClr val="0000FF"/>
                </a:solidFill>
              </a:rPr>
              <a:t>Inherent</a:t>
            </a:r>
            <a:r>
              <a:rPr lang="en-US"/>
              <a:t> Addressing?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862A0E8-D1BB-4E3E-B237-B035184D80E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91584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B9B51EDF-C695-44C0-84C8-562A2B4646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Immediate Addressing mode more detail?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8B2777D-0D92-49B8-9181-67E827482B0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45633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F46C664E-AD4A-4D48-99A1-7B7925920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What’s Direct Addressing?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CDE34EF-E3A4-4342-B336-2BCE0388076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86767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B50C5D66-94E8-47FB-B034-4CFDE8ED32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What’s Extended Addressing?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63810E0-B6CC-4064-9073-EEA16B9BEA3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13916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1BAE3866-EFAF-4ED6-828C-A6813ACB6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What’s Indexed Addressing?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E262C0F-6223-4EB3-B2AD-FAB5BD8FF8A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27302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75F78545-5AE0-4AC2-870E-A48C6A97C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are Auto-increment and Auto-decrement addressing modes?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48852D-31A9-4440-8072-4B8E10DA4ED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2694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849A228-A7B3-4CCE-95EE-F48AC75C44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Computation 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1D6751-0F2A-4E36-B166-19EB5E57F37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05674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473E82D0-DB98-472B-9A1A-6EDC43543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are Auto-increment and Auto-decrement addressing modes?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C793CA4-8B34-4B3C-B5C8-65D7E5F7844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91335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8CC83977-6F68-4E4D-BB67-BE2991DFA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are Pre- and Post- Autoincrement and Autodecrement addressing modes?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7FF7CA8-F91D-420A-B3C6-5A7D921EB2F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28165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7EFB2793-C0A1-4911-A9F7-08A798325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are Autoincrement and Autodecrement?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760A723-3925-4649-9A55-5041759BA9C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20203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834324AB-D4B1-425D-87DC-F86F9F0087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</a:t>
            </a:r>
            <a:br>
              <a:rPr lang="en-US"/>
            </a:br>
            <a:r>
              <a:rPr lang="en-US"/>
              <a:t>Indexed </a:t>
            </a:r>
            <a:r>
              <a:rPr lang="en-US">
                <a:solidFill>
                  <a:srgbClr val="C00000"/>
                </a:solidFill>
              </a:rPr>
              <a:t>Indirect</a:t>
            </a:r>
            <a:r>
              <a:rPr lang="en-US"/>
              <a:t> Addressing with 16-bit Offset?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7EB6636-E527-4411-BB46-5CF6F602638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09652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DCB1D3FE-D677-4E85-AA8E-A399DA3CF1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Indexed </a:t>
            </a:r>
            <a:r>
              <a:rPr lang="en-US">
                <a:solidFill>
                  <a:srgbClr val="C00000"/>
                </a:solidFill>
              </a:rPr>
              <a:t>Indirect</a:t>
            </a:r>
            <a:r>
              <a:rPr lang="en-US"/>
              <a:t> Addressing with D-offset?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75F2FE-2DE3-4E4B-A5FC-1C0184720AC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16472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F4FBB99E-F7BE-46D3-8F49-3C8F41C7E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What’s Relative Addressing Mode?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AE1235-17AA-473A-8164-9658C37E55B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82446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ABAB0B05-BC50-4C8D-A0B1-27C92E2A1A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8-bit 2’s Complement (Signed) Representation</a:t>
            </a:r>
            <a:endParaRPr lang="ko-KR" alt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A8DC50-2245-4308-A533-DB5A626A364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34892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14B6A30F-DB2D-48FD-A915-FD83983DE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B081862-24E9-4631-AB38-AEFC77FF9D4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43105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30FBD859-EED7-4D13-BC28-90E35F15DE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>
                <a:solidFill>
                  <a:srgbClr val="0000FF"/>
                </a:solidFill>
              </a:rPr>
              <a:t>One mnemonic (inst. type) may have many addressing modes </a:t>
            </a:r>
            <a:endParaRPr lang="en-US" sz="3600" dirty="0">
              <a:solidFill>
                <a:srgbClr val="0000FF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44350C8-CC6F-447C-95DF-9C8204102F5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56300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02949722-3D21-43EE-B0D0-24AED4D397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One mnemonic (inst. type) may have many addressing modes 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8C9FA46-9A5C-4B09-8600-32C636B8B0D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8321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AAECAAF7-0BBB-4F28-B3B8-367C64016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 to Assembly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21608BC-2E4B-470B-B08E-A3555738657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85250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B7C9D3A7-F7BD-4EB8-8820-24961A1D8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000" b="1">
                <a:solidFill>
                  <a:srgbClr val="CC3300"/>
                </a:solidFill>
              </a:rPr>
              <a:t>ADDA 10</a:t>
            </a:r>
            <a:br>
              <a:rPr lang="en-US" altLang="en-US" sz="4000" b="1">
                <a:solidFill>
                  <a:srgbClr val="CC3300"/>
                </a:solidFill>
              </a:rPr>
            </a:br>
            <a:endParaRPr lang="en-US" altLang="en-US" sz="4000" b="1" dirty="0">
              <a:solidFill>
                <a:srgbClr val="CC33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BD94561-BE29-4E53-933E-24E4C21DFA9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89098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8B915318-BA24-410E-A17E-251C49B3F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200" b="1"/>
              <a:t>How Does the Control Unit Work?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599DAF-3B90-4505-B75B-3BB457C824E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36278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924F5229-51E9-41B1-B922-AD4DCC339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8-bit vs 16-bit data bus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42E1153-5616-4468-818E-919E2FF2CF5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17381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A5E96092-4D54-4DDD-8271-FB8AE41F8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Exercise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02FC2FA-F981-48AB-9E34-35E4E348600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74071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845DE94C-2305-492A-9467-5DAD219459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Quiz: Addressing Modes/Disassembly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5DE6769-A332-45D3-9283-E1B10078BBE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25263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0A591F1D-62C9-4710-BFE1-41B5C0223A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Quiz (cont)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4D0CE3B-057B-44C7-93B2-6456F56F9C4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4494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40F0B527-8D44-4479-BADB-28349A1D62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are Registers (of 68HC12 CPU)?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3BC00D-42A6-4640-A7A8-09F82428B58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2821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EC13405C-7AC3-4800-85DC-925C674D3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What’s PC (Program Counter)?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38CC7F-17FA-4E1A-B9D8-1D9C47CAE69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0820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E2B7D07A-4A02-45D6-860E-ACEF226371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Program (code) area and data area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42A0C81-6F3B-4439-947E-656792D6526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8714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372</Words>
  <Application>Microsoft Office PowerPoint</Application>
  <PresentationFormat>On-screen Show (4:3)</PresentationFormat>
  <Paragraphs>64</Paragraphs>
  <Slides>65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71" baseType="lpstr">
      <vt:lpstr>굴림</vt:lpstr>
      <vt:lpstr>맑은 고딕</vt:lpstr>
      <vt:lpstr>Arial</vt:lpstr>
      <vt:lpstr>Calibri</vt:lpstr>
      <vt:lpstr>Calibri Light</vt:lpstr>
      <vt:lpstr>Office Theme</vt:lpstr>
      <vt:lpstr>What are the Steps of program execution?</vt:lpstr>
      <vt:lpstr>Figure 5.3  The Fetch-Execute Cycle</vt:lpstr>
      <vt:lpstr>How is an instruction executed step-by-step?</vt:lpstr>
      <vt:lpstr>What are microprocessor components?</vt:lpstr>
      <vt:lpstr>Computation </vt:lpstr>
      <vt:lpstr>C to Assembly</vt:lpstr>
      <vt:lpstr>What are Registers (of 68HC12 CPU)?</vt:lpstr>
      <vt:lpstr>What’s PC (Program Counter)?</vt:lpstr>
      <vt:lpstr>Program (code) area and data area</vt:lpstr>
      <vt:lpstr>How is an instruction executed step-by-step?</vt:lpstr>
      <vt:lpstr>What are Registers’ size?</vt:lpstr>
      <vt:lpstr>68HC12 Registers and Their Size</vt:lpstr>
      <vt:lpstr>What are the Functionalities of Registers?</vt:lpstr>
      <vt:lpstr>What does an instruction consist of?</vt:lpstr>
      <vt:lpstr>What’s Operand?</vt:lpstr>
      <vt:lpstr>More about Operands</vt:lpstr>
      <vt:lpstr>More about Operands</vt:lpstr>
      <vt:lpstr>68HC20 Instruction Format</vt:lpstr>
      <vt:lpstr>What’s Machine Code (Object Code)?</vt:lpstr>
      <vt:lpstr>Some Terms</vt:lpstr>
      <vt:lpstr>What kinds of instruction types need?</vt:lpstr>
      <vt:lpstr>What’s addressing mode?</vt:lpstr>
      <vt:lpstr>Why use different addressing mode?</vt:lpstr>
      <vt:lpstr>Data Transfer Instructions</vt:lpstr>
      <vt:lpstr>Immediate Data Transfer Instruction: LDAA</vt:lpstr>
      <vt:lpstr>Execution of LDAA  #$32</vt:lpstr>
      <vt:lpstr>Immediate Data Transfer Instruction: LDAB</vt:lpstr>
      <vt:lpstr>Immediate Data Transfer Instructions</vt:lpstr>
      <vt:lpstr>Immediate Data Transfer Instructions: LDD</vt:lpstr>
      <vt:lpstr>Other Data Transfer Instructions</vt:lpstr>
      <vt:lpstr>Memory Data Transfer Instructions: LDAA</vt:lpstr>
      <vt:lpstr>Program (code) space and data space</vt:lpstr>
      <vt:lpstr>Memory Data Transfer Instructions: LDD</vt:lpstr>
      <vt:lpstr>Fetch and Execution of LDD $1026 (FC 10 26)</vt:lpstr>
      <vt:lpstr>Memory Data Transfer Instructions: STAA</vt:lpstr>
      <vt:lpstr>Fetch and Execution of STAA $1000</vt:lpstr>
      <vt:lpstr>Fetch and Execution of STD $1000</vt:lpstr>
      <vt:lpstr>Various Data Transfer Instructions</vt:lpstr>
      <vt:lpstr>More Data Transfer Instructions</vt:lpstr>
      <vt:lpstr>Sequence of Instructions Executed</vt:lpstr>
      <vt:lpstr>What kinds of Data Types does 68HC12 support?</vt:lpstr>
      <vt:lpstr>What kinds of Addressing Modes does 68HC12 support?</vt:lpstr>
      <vt:lpstr>Why do we need so many Addressing Modes?</vt:lpstr>
      <vt:lpstr>What’s Inherent Addressing?</vt:lpstr>
      <vt:lpstr>Immediate Addressing mode more detail?</vt:lpstr>
      <vt:lpstr>What’s Direct Addressing?</vt:lpstr>
      <vt:lpstr>What’s Extended Addressing?</vt:lpstr>
      <vt:lpstr>What’s Indexed Addressing?</vt:lpstr>
      <vt:lpstr>What are Auto-increment and Auto-decrement addressing modes?</vt:lpstr>
      <vt:lpstr>What are Auto-increment and Auto-decrement addressing modes?</vt:lpstr>
      <vt:lpstr>What are Pre- and Post- Autoincrement and Autodecrement addressing modes?</vt:lpstr>
      <vt:lpstr>What are Autoincrement and Autodecrement?</vt:lpstr>
      <vt:lpstr>What is Indexed Indirect Addressing with 16-bit Offset?</vt:lpstr>
      <vt:lpstr>What is Indexed Indirect Addressing with D-offset?</vt:lpstr>
      <vt:lpstr>What’s Relative Addressing Mode?</vt:lpstr>
      <vt:lpstr>8-bit 2’s Complement (Signed) Representation</vt:lpstr>
      <vt:lpstr>PowerPoint Presentation</vt:lpstr>
      <vt:lpstr>One mnemonic (inst. type) may have many addressing modes </vt:lpstr>
      <vt:lpstr>One mnemonic (inst. type) may have many addressing modes </vt:lpstr>
      <vt:lpstr>ADDA 10 </vt:lpstr>
      <vt:lpstr>How Does the Control Unit Work?</vt:lpstr>
      <vt:lpstr>8-bit vs 16-bit data bus</vt:lpstr>
      <vt:lpstr>Exercise</vt:lpstr>
      <vt:lpstr>Quiz: Addressing Modes/Disassembly</vt:lpstr>
      <vt:lpstr>Quiz (cont)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 are the Steps of program execution?</dc:title>
  <dc:creator>John Lee</dc:creator>
  <cp:lastModifiedBy>John Lee</cp:lastModifiedBy>
  <cp:revision>1</cp:revision>
  <dcterms:created xsi:type="dcterms:W3CDTF">2018-08-30T22:37:23Z</dcterms:created>
  <dcterms:modified xsi:type="dcterms:W3CDTF">2018-08-30T22:37:23Z</dcterms:modified>
</cp:coreProperties>
</file>